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3WAYスマートペン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ABS・スチール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全長/125mm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包装袋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中国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ボールペン、はさみ、レターオープナーと、これ1本で3役こなせるスマートペンです。シンプルかつスタイリッシュなデザインで持ち歩きにも便利。ノベルティ用などとしても喜ばれます。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