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カウンター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A4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サイン　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オリジナルのみ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素材：アクリル・真鍮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346×270×107mm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包装：段ボール箱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受注日より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日以降の出荷となります。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タテでもヨコでも使用できる</a:t>
            </a:r>
            <a:r>
              <a:rPr lang="en-US" altLang="ja-JP" sz="1600" dirty="0"/>
              <a:t>A4</a:t>
            </a:r>
            <a:r>
              <a:rPr lang="ja-JP" altLang="en-US" sz="1600" dirty="0"/>
              <a:t>サイズの</a:t>
            </a:r>
            <a:r>
              <a:rPr lang="en-US" altLang="ja-JP" sz="1600" dirty="0"/>
              <a:t>POP</a:t>
            </a:r>
            <a:r>
              <a:rPr lang="ja-JP" altLang="en-US" sz="1600" dirty="0"/>
              <a:t>用掲示ボードです。オリジナルデザインの精巧なフルカラープリントが可能なため、展示会場や店内カウンターなどで効果的にアピールできます。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DE7313F-4FC5-A8FC-FDA1-BFC56980BC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437" y="1335919"/>
            <a:ext cx="3693837" cy="369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779</TotalTime>
  <Words>85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2024-12-09T01:18:04Z</dcterms:modified>
</cp:coreProperties>
</file>