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アクリルスクエア差し替えサイン　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オリジナルのみ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素材：アクリル・真鍮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198×200×90mm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包装：段ボール箱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受注日より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日以降の出荷となります。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シーズン語にアピールする商品や告知を変えたい場合におすすめの、差し替え可能な正方形</a:t>
            </a:r>
            <a:r>
              <a:rPr lang="en-US" altLang="ja-JP" sz="1600" dirty="0"/>
              <a:t>POP</a:t>
            </a:r>
            <a:r>
              <a:rPr lang="ja-JP" altLang="en-US" sz="1600" dirty="0"/>
              <a:t>サインです。カラーはホワイトとブラックの二色展開。設置場所に合わせてお選びください。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D73C36FF-ABDC-F3BD-C921-FA4E83F1A3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9500" y="1417528"/>
            <a:ext cx="3569893" cy="356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1101</TotalTime>
  <Words>86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263</cp:revision>
  <cp:lastPrinted>2021-07-20T08:57:41Z</cp:lastPrinted>
  <dcterms:created xsi:type="dcterms:W3CDTF">2021-06-21T09:41:39Z</dcterms:created>
  <dcterms:modified xsi:type="dcterms:W3CDTF">2024-12-09T06:40:42Z</dcterms:modified>
</cp:coreProperties>
</file>