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02" d="100"/>
          <a:sy n="102" d="100"/>
        </p:scale>
        <p:origin x="504" y="4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白雲石コースター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素材：白雲石・コルク</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φ103×7mm</a:t>
            </a:r>
          </a:p>
          <a:p>
            <a:r>
              <a:rPr lang="ja-JP" altLang="en-US" sz="900" dirty="0">
                <a:latin typeface="Meiryo UI" panose="020B0604030504040204" pitchFamily="34" charset="-128"/>
                <a:ea typeface="Meiryo UI" panose="020B0604030504040204" pitchFamily="34" charset="-128"/>
              </a:rPr>
              <a:t>包装：化粧箱</a:t>
            </a:r>
          </a:p>
          <a:p>
            <a:r>
              <a:rPr lang="ja-JP" altLang="en-US" sz="900" dirty="0">
                <a:latin typeface="Meiryo UI" panose="020B0604030504040204" pitchFamily="34" charset="-128"/>
                <a:ea typeface="Meiryo UI" panose="020B0604030504040204" pitchFamily="34" charset="-128"/>
              </a:rPr>
              <a:t>生産国：中国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裏面はコルク素材で滑り止めになっているため使い勝手の良い、白雲石コースターです。シンプルなアイテムのためオリジナルデザインによる名入れもよく映えて、販促用にもぴったり！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5" name="図 64">
            <a:extLst>
              <a:ext uri="{FF2B5EF4-FFF2-40B4-BE49-F238E27FC236}">
                <a16:creationId xmlns:a16="http://schemas.microsoft.com/office/drawing/2014/main" id="{B4EB7591-3F29-F304-A06E-78A4F3913870}"/>
              </a:ext>
            </a:extLst>
          </p:cNvPr>
          <p:cNvPicPr>
            <a:picLocks noChangeAspect="1"/>
          </p:cNvPicPr>
          <p:nvPr/>
        </p:nvPicPr>
        <p:blipFill>
          <a:blip r:embed="rId5"/>
          <a:stretch>
            <a:fillRect/>
          </a:stretch>
        </p:blipFill>
        <p:spPr>
          <a:xfrm>
            <a:off x="659556" y="1397098"/>
            <a:ext cx="3632658" cy="3632658"/>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828</TotalTime>
  <Words>70</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254</cp:revision>
  <cp:lastPrinted>2021-07-20T08:57:41Z</cp:lastPrinted>
  <dcterms:created xsi:type="dcterms:W3CDTF">2021-06-21T09:41:39Z</dcterms:created>
  <dcterms:modified xsi:type="dcterms:W3CDTF">2024-07-25T02:15:21Z</dcterms:modified>
</cp:coreProperties>
</file>