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イベントバッチ　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オリジナルのみ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カラー展開：丸形、角形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(3mm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30×60×11mm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角形クリップタイプのイベントバッチです。透明のアクリルプレートにフルカラープリントが可能なため、クリップで留められる様々なシーンで効果的なアピールが可能です。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AD5F78E-9DC9-BBB3-F912-F6BCE5893C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676" y="1487847"/>
            <a:ext cx="3494785" cy="349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68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2024-12-09T00:55:12Z</dcterms:modified>
</cp:coreProperties>
</file>