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76"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フラット</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クロック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195×175×20mm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机に置いても壁にかけてもシンプルなスッキリシルエットでハイセンスな</a:t>
            </a:r>
            <a:r>
              <a:rPr lang="en-US" altLang="ja-JP" sz="1600" dirty="0"/>
              <a:t>2WAY</a:t>
            </a:r>
            <a:r>
              <a:rPr lang="ja-JP" altLang="en-US" sz="1600" dirty="0"/>
              <a:t>クロックです。上部には大きめの時計表示。下部には日付・曜日・温度計が並んで表示され、視認性も抜群です。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7B3018F-8A33-7977-CF82-66CEDA59757F}"/>
              </a:ext>
            </a:extLst>
          </p:cNvPr>
          <p:cNvPicPr>
            <a:picLocks noChangeAspect="1"/>
          </p:cNvPicPr>
          <p:nvPr/>
        </p:nvPicPr>
        <p:blipFill>
          <a:blip r:embed="rId5"/>
          <a:stretch>
            <a:fillRect/>
          </a:stretch>
        </p:blipFill>
        <p:spPr>
          <a:xfrm>
            <a:off x="672849" y="1422052"/>
            <a:ext cx="3654215" cy="365421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580</TotalTime>
  <Words>82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2024-07-25T02:15:22Z</dcterms:modified>
</cp:coreProperties>
</file>