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0" d="100"/>
          <a:sy n="90" d="100"/>
        </p:scale>
        <p:origin x="360" y="3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マルチパーパスボールペン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サイズ：全長</a:t>
            </a:r>
            <a:r>
              <a:rPr lang="en-US" altLang="ja-JP" sz="900" dirty="0">
                <a:latin typeface="Meiryo UI" panose="020B0604030504040204" pitchFamily="34" charset="-128"/>
                <a:ea typeface="Meiryo UI" panose="020B0604030504040204" pitchFamily="34" charset="-128"/>
              </a:rPr>
              <a:t>/139mm</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これ</a:t>
            </a:r>
            <a:r>
              <a:rPr lang="en-US" altLang="ja-JP" sz="1600" dirty="0"/>
              <a:t>1</a:t>
            </a:r>
            <a:r>
              <a:rPr lang="ja-JP" altLang="en-US" sz="1600" dirty="0"/>
              <a:t>本で、ボールペン、タブレットなどのタッチペン、寝かせると何とスマホスタンドにも使えてしまう正にマルチな三刀流のボールペンです。オリジナルデザインが映える一品です。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E9679B14-5126-E71A-0AE0-23404A1E14E1}"/>
              </a:ext>
            </a:extLst>
          </p:cNvPr>
          <p:cNvPicPr>
            <a:picLocks noChangeAspect="1"/>
          </p:cNvPicPr>
          <p:nvPr/>
        </p:nvPicPr>
        <p:blipFill>
          <a:blip r:embed="rId5"/>
          <a:stretch>
            <a:fillRect/>
          </a:stretch>
        </p:blipFill>
        <p:spPr>
          <a:xfrm>
            <a:off x="769492" y="1390352"/>
            <a:ext cx="3597070" cy="359707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631</TotalTime>
  <Words>65</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248</cp:revision>
  <cp:lastPrinted>2021-07-20T08:57:41Z</cp:lastPrinted>
  <dcterms:created xsi:type="dcterms:W3CDTF">2021-06-21T09:41:39Z</dcterms:created>
  <dcterms:modified xsi:type="dcterms:W3CDTF">2024-07-25T02:15:22Z</dcterms:modified>
</cp:coreProperties>
</file>