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スマホ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&amp;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タブレットスタンド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サイズ：使用時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/80×70×82mm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、収納時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/14×70×96mm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生産国：中国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コンパクトにたため何処にでも持ち運びでき、スマホもタブレットもお洒落に立て掛ける事ができます。お求めやすい価格で、大量の配布に対応可能です。実用的で喜ばれる一品です。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88F3EA78-7189-27EC-0F87-A040C1DE0D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858" y="1398986"/>
            <a:ext cx="3618608" cy="36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573</TotalTime>
  <Words>81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2024-07-25T02:15:22Z</dcterms:modified>
</cp:coreProperties>
</file>