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モバイルクリーナースティック</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ABS</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14×110×23mm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スマホ・イヤホン・キーボードなど、ガジェット類の細かい隙間部分も綺麗にお掃除できるスティック型のクリーナー。ノベルティグッズ向けのシンプルな形状で、オリジナルの名入れも映えます。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