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アルミ軽量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段折り畳み傘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カラー展開：本体色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色（単色／色込）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素材：ﾎﾟﾝｼﾞｰ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55cm×8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本骨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70751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en-US" altLang="ja-JP" sz="1600" dirty="0"/>
              <a:t>8</a:t>
            </a:r>
            <a:r>
              <a:rPr lang="ja-JP" altLang="en-US" sz="1600" dirty="0"/>
              <a:t>本骨で強度がある、アルミ製で軽量な親骨</a:t>
            </a:r>
            <a:r>
              <a:rPr lang="en-US" altLang="ja-JP" sz="1600" dirty="0"/>
              <a:t>55cm</a:t>
            </a:r>
            <a:r>
              <a:rPr lang="ja-JP" altLang="en-US" sz="1600" dirty="0"/>
              <a:t>の</a:t>
            </a:r>
            <a:r>
              <a:rPr lang="en-US" altLang="ja-JP" sz="1600" dirty="0"/>
              <a:t>3</a:t>
            </a:r>
            <a:r>
              <a:rPr lang="ja-JP" altLang="en-US" sz="1600" dirty="0"/>
              <a:t>段式折畳み傘。全</a:t>
            </a:r>
            <a:r>
              <a:rPr lang="en-US" altLang="ja-JP" sz="1600" dirty="0"/>
              <a:t>5</a:t>
            </a:r>
            <a:r>
              <a:rPr lang="ja-JP" altLang="en-US" sz="1600" dirty="0"/>
              <a:t>種のカラーからオリジナル名入れデザインに合った色を選択できます。賞品や物販品など多用途で使用できます。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6CA490F-B173-1C11-6CBB-EC7163331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91" y="1454100"/>
            <a:ext cx="3432810" cy="34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997</TotalTime>
  <Words>84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280</cp:revision>
  <cp:lastPrinted>2021-07-20T08:57:41Z</cp:lastPrinted>
  <dcterms:created xsi:type="dcterms:W3CDTF">2021-06-21T09:41:39Z</dcterms:created>
  <dcterms:modified xsi:type="dcterms:W3CDTF">2024-08-07T06:06:44Z</dcterms:modified>
</cp:coreProperties>
</file>