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25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W45×D13×H33cm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260g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レジャーやスポーツにも最適な、</a:t>
            </a:r>
            <a:r>
              <a:rPr lang="en-US" altLang="ja-JP" sz="1600" dirty="0"/>
              <a:t>A3</a:t>
            </a:r>
            <a:r>
              <a:rPr lang="ja-JP" altLang="en-US" sz="1600" dirty="0"/>
              <a:t>サイズの書類が入る、透明なビニール素材を使ったクリアバッグです。タオルや衣類もたっぷり収納できます。荷物が底に沈まず傾きにくい、底板付きです。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130E7149-2AE4-16F4-D301-DFB692956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46" y="1354494"/>
            <a:ext cx="3677475" cy="36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2024-07-25T02:15:23Z</dcterms:modified>
</cp:coreProperties>
</file>