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5" d="100"/>
          <a:sy n="95" d="100"/>
        </p:scale>
        <p:origin x="426" y="2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デニムバッグ </a:t>
            </a:r>
            <a:r>
              <a:rPr lang="en-US" altLang="ja-JP" sz="2000" dirty="0">
                <a:solidFill>
                  <a:schemeClr val="bg1"/>
                </a:solidFill>
                <a:latin typeface="Meiryo UI" panose="020B0604030504040204" pitchFamily="34" charset="-128"/>
                <a:ea typeface="Meiryo UI" panose="020B0604030504040204" pitchFamily="34" charset="-128"/>
              </a:rPr>
              <a:t>A4</a:t>
            </a:r>
            <a:r>
              <a:rPr lang="ja-JP" altLang="en-US" sz="2000" dirty="0">
                <a:solidFill>
                  <a:schemeClr val="bg1"/>
                </a:solidFill>
                <a:latin typeface="Meiryo UI" panose="020B0604030504040204" pitchFamily="34" charset="-128"/>
                <a:ea typeface="Meiryo UI" panose="020B0604030504040204" pitchFamily="34" charset="-128"/>
              </a:rPr>
              <a:t>マチ付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素材：本体／コットン（厚手 当社比）</a:t>
            </a:r>
          </a:p>
          <a:p>
            <a:r>
              <a:rPr lang="ja-JP" altLang="en-US" sz="900" dirty="0">
                <a:latin typeface="Meiryo UI" panose="020B0604030504040204" pitchFamily="34" charset="-128"/>
                <a:ea typeface="Meiryo UI" panose="020B0604030504040204" pitchFamily="34" charset="-128"/>
              </a:rPr>
              <a:t>サイズ：Ｗ</a:t>
            </a:r>
            <a:r>
              <a:rPr lang="en-US" altLang="ja-JP" sz="900" dirty="0">
                <a:latin typeface="Meiryo UI" panose="020B0604030504040204" pitchFamily="34" charset="-128"/>
                <a:ea typeface="Meiryo UI" panose="020B0604030504040204" pitchFamily="34" charset="-128"/>
              </a:rPr>
              <a:t>38cm×</a:t>
            </a:r>
            <a:r>
              <a:rPr lang="ja-JP" altLang="en-US" sz="900" dirty="0">
                <a:latin typeface="Meiryo UI" panose="020B0604030504040204" pitchFamily="34" charset="-128"/>
                <a:ea typeface="Meiryo UI" panose="020B0604030504040204" pitchFamily="34" charset="-128"/>
              </a:rPr>
              <a:t>Ｈ</a:t>
            </a:r>
            <a:r>
              <a:rPr lang="en-US" altLang="ja-JP" sz="900" dirty="0">
                <a:latin typeface="Meiryo UI" panose="020B0604030504040204" pitchFamily="34" charset="-128"/>
                <a:ea typeface="Meiryo UI" panose="020B0604030504040204" pitchFamily="34" charset="-128"/>
              </a:rPr>
              <a:t>22cm×</a:t>
            </a:r>
            <a:r>
              <a:rPr lang="ja-JP" altLang="en-US" sz="900" dirty="0">
                <a:latin typeface="Meiryo UI" panose="020B0604030504040204" pitchFamily="34" charset="-128"/>
                <a:ea typeface="Meiryo UI" panose="020B0604030504040204" pitchFamily="34" charset="-128"/>
              </a:rPr>
              <a:t>Ｄ</a:t>
            </a:r>
            <a:r>
              <a:rPr lang="en-US" altLang="ja-JP" sz="900" dirty="0">
                <a:latin typeface="Meiryo UI" panose="020B0604030504040204" pitchFamily="34" charset="-128"/>
                <a:ea typeface="Meiryo UI" panose="020B0604030504040204" pitchFamily="34" charset="-128"/>
              </a:rPr>
              <a:t>16cm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摩擦や水濡れにより色落ちすることがあります。取り扱いにはご注意ください。</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お洗濯の際は色落ちしますので淡色の物と分けて洗ってください。</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濡れたまま放置しないでください。</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ご家庭でのタンブル乾燥はお避けください。</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アイロンはあて布をご使用ください。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縫製品ですので、上記サイズと多少異なりますのでご了承ください。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A4</a:t>
            </a:r>
            <a:r>
              <a:rPr lang="ja-JP" altLang="en-US" sz="1600" dirty="0"/>
              <a:t>サイズのデニムバッグは、両わきと底が広がり、書類やファイルの出し入れがしやすい。レッスンバッグやワンマイルバッグにも使えるオシャレなアイテムです。名入れ・プリントも承ります。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A35936B7-30AA-D55E-4254-B69684BFB8AA}"/>
              </a:ext>
            </a:extLst>
          </p:cNvPr>
          <p:cNvPicPr>
            <a:picLocks noChangeAspect="1"/>
          </p:cNvPicPr>
          <p:nvPr/>
        </p:nvPicPr>
        <p:blipFill>
          <a:blip r:embed="rId5"/>
          <a:stretch>
            <a:fillRect/>
          </a:stretch>
        </p:blipFill>
        <p:spPr>
          <a:xfrm>
            <a:off x="675288" y="1371901"/>
            <a:ext cx="3629758" cy="362975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912</TotalTime>
  <Words>151</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244</cp:revision>
  <cp:lastPrinted>2021-07-20T08:57:41Z</cp:lastPrinted>
  <dcterms:created xsi:type="dcterms:W3CDTF">2021-06-21T09:41:39Z</dcterms:created>
  <dcterms:modified xsi:type="dcterms:W3CDTF">2024-07-25T02:15:23Z</dcterms:modified>
</cp:coreProperties>
</file>