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336" y="55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クリアバッグ </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スクエア</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W28×D10×H35cm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9L</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170g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A4</a:t>
            </a:r>
            <a:r>
              <a:rPr lang="ja-JP" altLang="en-US" sz="1600" dirty="0"/>
              <a:t>サイズの書類が入る、透明なビニール素材を使ったクリアバッグ。荷物が底に沈まず傾きにくい、底板付きです。セキュリティが重視される社内や施設内での持ち歩き用として重宝します。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0" name="図 89">
            <a:extLst>
              <a:ext uri="{FF2B5EF4-FFF2-40B4-BE49-F238E27FC236}">
                <a16:creationId xmlns:a16="http://schemas.microsoft.com/office/drawing/2014/main" id="{6891B2E9-66E6-1C8F-A867-20B666BAEA3B}"/>
              </a:ext>
            </a:extLst>
          </p:cNvPr>
          <p:cNvPicPr>
            <a:picLocks noChangeAspect="1"/>
          </p:cNvPicPr>
          <p:nvPr/>
        </p:nvPicPr>
        <p:blipFill>
          <a:blip r:embed="rId5"/>
          <a:stretch>
            <a:fillRect/>
          </a:stretch>
        </p:blipFill>
        <p:spPr>
          <a:xfrm>
            <a:off x="660696" y="1376244"/>
            <a:ext cx="3657745" cy="365774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850</TotalTime>
  <Words>73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264</cp:revision>
  <cp:lastPrinted>2021-07-20T08:57:41Z</cp:lastPrinted>
  <dcterms:created xsi:type="dcterms:W3CDTF">2021-06-21T09:41:39Z</dcterms:created>
  <dcterms:modified xsi:type="dcterms:W3CDTF">2024-07-25T02:15:23Z</dcterms:modified>
</cp:coreProperties>
</file>