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8" d="100"/>
          <a:sy n="108" d="100"/>
        </p:scale>
        <p:origin x="480" y="1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ベルドームアンブレラ</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カラー展開：本体色</a:t>
            </a:r>
            <a:r>
              <a:rPr lang="en-US" altLang="ja-JP" sz="900" dirty="0">
                <a:latin typeface="Meiryo UI" panose="020B0604030504040204" pitchFamily="34" charset="-128"/>
                <a:ea typeface="Meiryo UI" panose="020B0604030504040204" pitchFamily="34" charset="-128"/>
              </a:rPr>
              <a:t>13</a:t>
            </a:r>
            <a:r>
              <a:rPr lang="ja-JP" altLang="en-US" sz="900" dirty="0">
                <a:latin typeface="Meiryo UI" panose="020B0604030504040204" pitchFamily="34" charset="-128"/>
                <a:ea typeface="Meiryo UI" panose="020B0604030504040204" pitchFamily="34" charset="-128"/>
              </a:rPr>
              <a:t>色（単色／色込）</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POE</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65cm×8</a:t>
            </a:r>
            <a:r>
              <a:rPr lang="ja-JP" altLang="en-US" sz="900" dirty="0">
                <a:latin typeface="Meiryo UI" panose="020B0604030504040204" pitchFamily="34" charset="-128"/>
                <a:ea typeface="Meiryo UI" panose="020B0604030504040204" pitchFamily="34" charset="-128"/>
              </a:rPr>
              <a:t>本骨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鏡面生地が銀色のメタルに輝く、親骨</a:t>
            </a:r>
            <a:r>
              <a:rPr lang="en-US" altLang="ja-JP" sz="1600" dirty="0"/>
              <a:t>60cm</a:t>
            </a:r>
            <a:r>
              <a:rPr lang="ja-JP" altLang="en-US" sz="1600" dirty="0"/>
              <a:t>のジャンプ式ビニール傘です。オリジナル名入れをしてライブやイベントの物販品や企業やブランドの販促物に使用すれば存在感ピカイチ！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13EB4429-313F-4417-5039-6F9144F069A3}"/>
              </a:ext>
            </a:extLst>
          </p:cNvPr>
          <p:cNvPicPr>
            <a:picLocks noChangeAspect="1"/>
          </p:cNvPicPr>
          <p:nvPr/>
        </p:nvPicPr>
        <p:blipFill>
          <a:blip r:embed="rId5"/>
          <a:stretch>
            <a:fillRect/>
          </a:stretch>
        </p:blipFill>
        <p:spPr>
          <a:xfrm>
            <a:off x="762295" y="1386800"/>
            <a:ext cx="3560090" cy="356009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551</TotalTime>
  <Words>75</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237</cp:revision>
  <cp:lastPrinted>2021-07-20T08:57:41Z</cp:lastPrinted>
  <dcterms:created xsi:type="dcterms:W3CDTF">2021-06-21T09:41:39Z</dcterms:created>
  <dcterms:modified xsi:type="dcterms:W3CDTF">2024-07-25T02:15:24Z</dcterms:modified>
</cp:coreProperties>
</file>