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ビズソフトバッグ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Tg-A4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この商品は製造ロットにより色ブレが発生する場合がございます。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縫製品のため、表示サイズと多少前後いたしますのでご了承ください。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マチ付きタイプで書類を綺麗に収納できる、柔らかく丈夫で繰り返し使える縦長の不織布バッグ。オープンキャンパス・イベント・展示会でパンフレットやカタログを入れて配布する際に便利です。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E666B71F-006C-A271-6F68-B63403162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86" y="1355589"/>
            <a:ext cx="3698646" cy="36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109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2024-07-25T02:15:24Z</dcterms:modified>
</cp:coreProperties>
</file>