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5" d="100"/>
          <a:sy n="95" d="100"/>
        </p:scale>
        <p:origin x="378" y="3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ビズソフトバッグ </a:t>
            </a:r>
            <a:r>
              <a:rPr lang="en-US" altLang="ja-JP" sz="2000" dirty="0">
                <a:solidFill>
                  <a:schemeClr val="bg1"/>
                </a:solidFill>
                <a:latin typeface="Meiryo UI" panose="020B0604030504040204" pitchFamily="34" charset="-128"/>
                <a:ea typeface="Meiryo UI" panose="020B0604030504040204" pitchFamily="34" charset="-128"/>
              </a:rPr>
              <a:t>Wg-A3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不織布</a:t>
            </a:r>
          </a:p>
          <a:p>
            <a:r>
              <a:rPr lang="ja-JP" altLang="en-US" sz="900" dirty="0">
                <a:latin typeface="Meiryo UI" panose="020B0604030504040204" pitchFamily="34" charset="-128"/>
                <a:ea typeface="Meiryo UI" panose="020B0604030504040204" pitchFamily="34" charset="-128"/>
              </a:rPr>
              <a:t>サイズ：Ｗ</a:t>
            </a:r>
            <a:r>
              <a:rPr lang="en-US" altLang="ja-JP" sz="900" dirty="0">
                <a:latin typeface="Meiryo UI" panose="020B0604030504040204" pitchFamily="34" charset="-128"/>
                <a:ea typeface="Meiryo UI" panose="020B0604030504040204" pitchFamily="34" charset="-128"/>
              </a:rPr>
              <a:t>45cm×</a:t>
            </a:r>
            <a:r>
              <a:rPr lang="ja-JP" altLang="en-US" sz="900" dirty="0">
                <a:latin typeface="Meiryo UI" panose="020B0604030504040204" pitchFamily="34" charset="-128"/>
                <a:ea typeface="Meiryo UI" panose="020B0604030504040204" pitchFamily="34" charset="-128"/>
              </a:rPr>
              <a:t>Ｈ</a:t>
            </a:r>
            <a:r>
              <a:rPr lang="en-US" altLang="ja-JP" sz="900" dirty="0">
                <a:latin typeface="Meiryo UI" panose="020B0604030504040204" pitchFamily="34" charset="-128"/>
                <a:ea typeface="Meiryo UI" panose="020B0604030504040204" pitchFamily="34" charset="-128"/>
              </a:rPr>
              <a:t>31cm×</a:t>
            </a:r>
            <a:r>
              <a:rPr lang="ja-JP" altLang="en-US" sz="900" dirty="0">
                <a:latin typeface="Meiryo UI" panose="020B0604030504040204" pitchFamily="34" charset="-128"/>
                <a:ea typeface="Meiryo UI" panose="020B0604030504040204" pitchFamily="34" charset="-128"/>
              </a:rPr>
              <a:t>Ｄ</a:t>
            </a:r>
            <a:r>
              <a:rPr lang="en-US" altLang="ja-JP" sz="900" dirty="0">
                <a:latin typeface="Meiryo UI" panose="020B0604030504040204" pitchFamily="34" charset="-128"/>
                <a:ea typeface="Meiryo UI" panose="020B0604030504040204" pitchFamily="34" charset="-128"/>
              </a:rPr>
              <a:t>10cm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この商品は製造ロットにより色ブレが発生する場合がございます。</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縫製品のため、表示サイズと多少前後いたしますのでご了承ください。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横長で大きな不織布バッグは、マチ付きで</a:t>
            </a:r>
            <a:r>
              <a:rPr lang="en-US" altLang="ja-JP" sz="1600" dirty="0"/>
              <a:t>A3</a:t>
            </a:r>
            <a:r>
              <a:rPr lang="ja-JP" altLang="en-US" sz="1600" dirty="0"/>
              <a:t>サイズのカタログや書類もスムーズに出し入れできます。習い事で小学生が衣類やお道具を入れて持ち運ぶ際に丁度いいサイズ感です。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530DE5D4-230D-1DFD-062A-B2C238652070}"/>
              </a:ext>
            </a:extLst>
          </p:cNvPr>
          <p:cNvPicPr>
            <a:picLocks noChangeAspect="1"/>
          </p:cNvPicPr>
          <p:nvPr/>
        </p:nvPicPr>
        <p:blipFill>
          <a:blip r:embed="rId5"/>
          <a:stretch>
            <a:fillRect/>
          </a:stretch>
        </p:blipFill>
        <p:spPr>
          <a:xfrm>
            <a:off x="670580" y="1356779"/>
            <a:ext cx="3680034" cy="3680034"/>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1034</TotalTime>
  <Words>107</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259</cp:revision>
  <cp:lastPrinted>2021-07-20T08:57:41Z</cp:lastPrinted>
  <dcterms:created xsi:type="dcterms:W3CDTF">2021-06-21T09:41:39Z</dcterms:created>
  <dcterms:modified xsi:type="dcterms:W3CDTF">2024-07-25T02:15:24Z</dcterms:modified>
</cp:coreProperties>
</file>