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ビズソフトバッグ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Wg-A4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この商品は製造ロットにより色ブレが発生する場合がございます。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縫製品のため、表示サイズと多少前後いたしますのでご了承ください。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サイズのノートが入る、横長の不織布バッグ。繰り返し使えて、柔らかくて丈夫です。学校や習い事用のテキスト・道具の収納用に最適です。オリジナルの名入れ・プリントも承っています。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B55DF01-F184-99DE-5780-28F981E20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7" y="1367171"/>
            <a:ext cx="3592020" cy="35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112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2024-07-25T02:15:25Z</dcterms:modified>
</cp:coreProperties>
</file>