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378" y="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ビズソフトバッグ </a:t>
            </a:r>
            <a:r>
              <a:rPr lang="en-US" altLang="ja-JP" sz="2000" dirty="0" err="1">
                <a:solidFill>
                  <a:schemeClr val="bg1"/>
                </a:solidFill>
                <a:latin typeface="Meiryo UI" panose="020B0604030504040204" pitchFamily="34" charset="-128"/>
                <a:ea typeface="Meiryo UI" panose="020B0604030504040204" pitchFamily="34" charset="-128"/>
              </a:rPr>
              <a:t>Wg</a:t>
            </a:r>
            <a:r>
              <a:rPr lang="en-US" altLang="ja-JP" sz="2000" dirty="0">
                <a:solidFill>
                  <a:schemeClr val="bg1"/>
                </a:solidFill>
                <a:latin typeface="Meiryo UI" panose="020B0604030504040204" pitchFamily="34" charset="-128"/>
                <a:ea typeface="Meiryo UI" panose="020B0604030504040204" pitchFamily="34" charset="-128"/>
              </a:rPr>
              <a:t>-LL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60cm×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45cm×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15cm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この商品は製造ロットにより色ブレが発生する場合がございます。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縫製品のため、表示サイズと多少前後いたしますのでご了承ください。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大人用の衣類や大型のキャンバスも収納できる、ビッグサイズの横長不織布バッグ。オリジナルの名入れ・プリントをしてイベントや展示会でカタログを入れて配布すればとても目立ちます。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A9E9B586-CADB-93F0-B885-638C893997BA}"/>
              </a:ext>
            </a:extLst>
          </p:cNvPr>
          <p:cNvPicPr>
            <a:picLocks noChangeAspect="1"/>
          </p:cNvPicPr>
          <p:nvPr/>
        </p:nvPicPr>
        <p:blipFill>
          <a:blip r:embed="rId5"/>
          <a:stretch>
            <a:fillRect/>
          </a:stretch>
        </p:blipFill>
        <p:spPr>
          <a:xfrm>
            <a:off x="707667" y="1367075"/>
            <a:ext cx="3675674" cy="367567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1026</TotalTime>
  <Words>105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2024-07-25T02:15:25Z</dcterms:modified>
</cp:coreProperties>
</file>