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クリアジャンプ傘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60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カラー展開：ハンドル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色（単色／色込）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POE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60cm×8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本骨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環境に優しい材質を使った、透明生地のシャンプ式ビニール傘。ハンドル部分のカラーを全</a:t>
            </a:r>
            <a:r>
              <a:rPr lang="en-US" altLang="ja-JP" sz="1600" dirty="0"/>
              <a:t>9</a:t>
            </a:r>
            <a:r>
              <a:rPr lang="ja-JP" altLang="en-US" sz="1600" dirty="0"/>
              <a:t>種のカラーバリエーションから、オリジナル名入れデザインに合わせて色を選ぶことができます。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7CFF9D6-628E-BF6F-D742-FBE80BA62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850" y="1371901"/>
            <a:ext cx="3615520" cy="361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680</TotalTime>
  <Words>75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2024-09-11T06:35:39Z</dcterms:modified>
</cp:coreProperties>
</file>