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8" d="100"/>
          <a:sy n="108" d="100"/>
        </p:scale>
        <p:origin x="480" y="10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カラー軽量折り畳み傘</a:t>
            </a:r>
            <a:r>
              <a:rPr lang="en-US" altLang="ja-JP" sz="2000" dirty="0">
                <a:solidFill>
                  <a:schemeClr val="bg1"/>
                </a:solidFill>
                <a:latin typeface="Meiryo UI" panose="020B0604030504040204" pitchFamily="34" charset="-128"/>
                <a:ea typeface="Meiryo UI" panose="020B0604030504040204" pitchFamily="34" charset="-128"/>
              </a:rPr>
              <a:t>50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カラー展開：本体色</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色（単色／色込）</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50cm×8</a:t>
            </a:r>
            <a:r>
              <a:rPr lang="ja-JP" altLang="en-US" sz="900" dirty="0">
                <a:latin typeface="Meiryo UI" panose="020B0604030504040204" pitchFamily="34" charset="-128"/>
                <a:ea typeface="Meiryo UI" panose="020B0604030504040204" pitchFamily="34" charset="-128"/>
              </a:rPr>
              <a:t>本骨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親骨</a:t>
            </a:r>
            <a:r>
              <a:rPr lang="en-US" altLang="ja-JP" sz="1600" dirty="0"/>
              <a:t>50cm</a:t>
            </a:r>
            <a:r>
              <a:rPr lang="ja-JP" altLang="en-US" sz="1600" dirty="0"/>
              <a:t>でコンパクト＆軽量な折り畳み傘。全</a:t>
            </a:r>
            <a:r>
              <a:rPr lang="en-US" altLang="ja-JP" sz="1600" dirty="0"/>
              <a:t>6</a:t>
            </a:r>
            <a:r>
              <a:rPr lang="ja-JP" altLang="en-US" sz="1600" dirty="0"/>
              <a:t>色の明るめのカラー展開が特徴です。オリジナル名入れをして女性向けの物販品や賞品にご活用ください。付属の収納ケースにも名入れできます。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33ED6DED-0952-D3BA-55D7-48C324F9211E}"/>
              </a:ext>
            </a:extLst>
          </p:cNvPr>
          <p:cNvPicPr>
            <a:picLocks noChangeAspect="1"/>
          </p:cNvPicPr>
          <p:nvPr/>
        </p:nvPicPr>
        <p:blipFill>
          <a:blip r:embed="rId5"/>
          <a:stretch>
            <a:fillRect/>
          </a:stretch>
        </p:blipFill>
        <p:spPr>
          <a:xfrm>
            <a:off x="656861" y="1396179"/>
            <a:ext cx="3617466" cy="361746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567</TotalTime>
  <Words>85</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239</cp:revision>
  <cp:lastPrinted>2021-07-20T08:57:41Z</cp:lastPrinted>
  <dcterms:created xsi:type="dcterms:W3CDTF">2021-06-21T09:41:39Z</dcterms:created>
  <dcterms:modified xsi:type="dcterms:W3CDTF">2024-07-25T02:15:26Z</dcterms:modified>
</cp:coreProperties>
</file>