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コンパクトマイバッグ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収納ポーチ付き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サイズなコンパクトマイバッグ。持ち歩きやすいカラビナ付きの収納ポーチ付き。カラーバリエーションも非常に豊富で名入れも可能。ノベルティ用としてもおすすめのアイテムです。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0" name="Picture 36">
            <a:extLst>
              <a:ext uri="{FF2B5EF4-FFF2-40B4-BE49-F238E27FC236}">
                <a16:creationId xmlns:a16="http://schemas.microsoft.com/office/drawing/2014/main" id="{EED74A45-DA76-5276-31A2-D7834F32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5" y="1344035"/>
            <a:ext cx="3742464" cy="37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98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292</cp:revision>
  <cp:lastPrinted>2021-07-20T08:57:41Z</cp:lastPrinted>
  <dcterms:created xsi:type="dcterms:W3CDTF">2021-06-21T09:41:39Z</dcterms:created>
  <dcterms:modified xsi:type="dcterms:W3CDTF">2024-07-25T02:15:26Z</dcterms:modified>
</cp:coreProperties>
</file>