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ECO </a:t>
            </a:r>
            <a:r>
              <a:rPr lang="ja-JP" altLang="en-US" sz="2000" dirty="0">
                <a:solidFill>
                  <a:schemeClr val="bg1"/>
                </a:solidFill>
                <a:latin typeface="Meiryo UI" panose="020B0604030504040204" pitchFamily="34" charset="-128"/>
                <a:ea typeface="Meiryo UI" panose="020B0604030504040204" pitchFamily="34" charset="-128"/>
              </a:rPr>
              <a:t>コンパクトマイバッグ</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サイズ：使用時：横</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450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、収納時：横</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35mm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24g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ミニサイズのコンパクトマイバッグ。くるくる丸めて袋の底にあるゴムバンドで留めるだけでコンパクトな手のひらサイズになるため携帯に便利。カラー展開も豊富でノベルティ用にもおすすめ。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BB09EE5-2C88-6EA2-C3D3-6F5872239462}"/>
              </a:ext>
            </a:extLst>
          </p:cNvPr>
          <p:cNvPicPr>
            <a:picLocks noChangeAspect="1"/>
          </p:cNvPicPr>
          <p:nvPr/>
        </p:nvPicPr>
        <p:blipFill>
          <a:blip r:embed="rId5"/>
          <a:stretch>
            <a:fillRect/>
          </a:stretch>
        </p:blipFill>
        <p:spPr>
          <a:xfrm>
            <a:off x="612384" y="1299968"/>
            <a:ext cx="3808683" cy="380868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610</TotalTime>
  <Words>97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2024-07-25T02:15:26Z</dcterms:modified>
</cp:coreProperties>
</file>