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25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コンパクトマイバッグ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付属品：収納ポーチ付き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サイズなコンパクトマイバッグ。持ち歩きやすいカラビナ付きの収納ポーチ付き。カラーバリエーションも非常に豊富で名入れも可能。ノベルティ用としてもおすすめのアイテムです。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E711D0A2-CB76-E0DA-0B02-D033656FC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1" y="1320789"/>
            <a:ext cx="3699432" cy="3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2024-07-25T02:15:27Z</dcterms:modified>
</cp:coreProperties>
</file>