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フェルトバッグ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ヨコ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フェルト生地は丈夫に作られておりますが、薄く軽量の為、光に透かすと透けて見えます。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ご使用中の破損を防ぐために、著しく重い物、尖った形状の物を入れたり、濡れた状態でのご使用、過度の摩擦等を加えないようご注意ください。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洗剤、洗濯機のご使用はお避けください。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横長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サイズで書類の出し入れがしやすい！薄くて軽い、丈夫なフェルト素材を使った、両わきと底が広がるタイプのトートバッグ。名入れ・印刷をすればノベルティとして多用途に使えます。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7555209-DB67-5B99-B0C7-615B7C3C9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63" y="1353990"/>
            <a:ext cx="3679999" cy="36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159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2024-07-25T02:15:27Z</dcterms:modified>
</cp:coreProperties>
</file>