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フェルトバッグ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フェルト生地は丈夫に作られておりますが、薄く軽量の為、光に透かすと透けて見えます。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ご使用中の破損を防ぐために、著しく重い物、尖った形状の物を入れたり、濡れた状態でのご使用、過度の摩擦等を加えないようご注意ください。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洗剤、洗濯機のご使用はお避けください。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薄くて軽い丈夫なフェルト素材のトートバッグ。肩掛けできて容量十分な人気の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サイズです。ショッパーとしてはもちろん、配布資料入れ・ラッピングツール・ノベルティなど多用途で使えます。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4696677-200F-E74F-BC44-77487AEFA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42" y="139925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156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2024-07-25T02:15:27Z</dcterms:modified>
</cp:coreProperties>
</file>