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厚手コットンバッグ 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カラー展開：ナチュラル・その他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素材：本体／帆布コットン（厚手 当社比）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（底マチ）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無漂白コットンですので、生地表面に黒いブツブツが見えますが、これは自然素材の生地の特徴です。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縫製品ですので、上記サイズと多少異なりますのでご了承ください。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609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ドット柄がとっても可愛らしくレザー調パーツがさりげなくもオシャレなトートバッグです。オリジナル名入れプリントも可能なアイテムです。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15DD386-0A9E-D23E-8EF0-5C48FDBB5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08" y="1343498"/>
            <a:ext cx="3690491" cy="36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115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2024-07-25T02:15:28Z</dcterms:modified>
</cp:coreProperties>
</file>