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カラー展開：ナチュラル・その他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素材：本体／帆布コットン（厚手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（底マチ）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カラーキャンバス生地を使用した、底が広がる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サイズのコットンバッグ。厚手で丈夫な綿</a:t>
            </a:r>
            <a:r>
              <a:rPr lang="en-US" altLang="ja-JP" sz="1600" dirty="0"/>
              <a:t>100%</a:t>
            </a:r>
            <a:r>
              <a:rPr lang="ja-JP" altLang="en-US" sz="1600" dirty="0"/>
              <a:t>の天然素材で心地よい肌触りです。ランチバッグやお散歩用ワンマイルバッグにぴったりです。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DC9593C-656F-E0A5-B7CD-6BB27E360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05" y="1363905"/>
            <a:ext cx="3695115" cy="36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129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2024-07-25T02:15:28Z</dcterms:modified>
</cp:coreProperties>
</file>