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ジャンプ傘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木ハンドル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カラー展開：本体色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素材：ﾎﾟﾝｼﾞｰ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高級感ある木製の持ち手を採用。肩まで濡れにくい、大判サイズのジャンプ式傘。全</a:t>
            </a:r>
            <a:r>
              <a:rPr lang="en-US" altLang="ja-JP" sz="1600" dirty="0"/>
              <a:t>5</a:t>
            </a:r>
            <a:r>
              <a:rPr lang="ja-JP" altLang="en-US" sz="1600" dirty="0"/>
              <a:t>種のカラーバリエーションからオリジナル名入れデザインに合った色を選べます。物販・贈答品に最適です。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614C3BF-4622-002B-E4D9-7B77BE214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26" y="1353559"/>
            <a:ext cx="3697365" cy="36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2024-07-25T02:15:29Z</dcterms:modified>
</cp:coreProperties>
</file>