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534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ジャンプ傘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60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カラー展開：本体色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色（単色／色込）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60cm×8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本骨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普段使いしやすい、ポリエステル生地を使ったジャンプ式の傘。落ち着いたカラー展開なので老若男女問わず使えます。オリジナル名入れデザインをして物販・販促用など多用途でご活用ください。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0E00B853-BE7B-CF7E-2897-96C828130A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740" y="1381098"/>
            <a:ext cx="3546444" cy="354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700</TotalTime>
  <Words>72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250</cp:revision>
  <cp:lastPrinted>2021-07-20T08:57:41Z</cp:lastPrinted>
  <dcterms:created xsi:type="dcterms:W3CDTF">2021-06-21T09:41:39Z</dcterms:created>
  <dcterms:modified xsi:type="dcterms:W3CDTF">2024-07-25T02:15:29Z</dcterms:modified>
</cp:coreProperties>
</file>