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ナップサック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ナップサック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素材：薄手コットン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持ち手が付いた、手提げ袋にもなるコットン製ナップサック。サイズ調整が可能で老若男女問わず使用できます。名入れ・印刷をして部活動のチームバッグ・ギフトラッピングなど多用途で使えます。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B43D98F-C581-F5AA-3AB1-D99818268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54" y="1395309"/>
            <a:ext cx="3519226" cy="35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2024-07-25T02:15:29Z</dcterms:modified>
</cp:coreProperties>
</file>