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3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メルラッテ 真空ステンレスボトル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390ml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40cm×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50cm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ミルクボトル風の曲線的なデザインがとっても可愛らしい</a:t>
            </a:r>
            <a:r>
              <a:rPr lang="en-US" altLang="ja-JP" sz="1600" dirty="0"/>
              <a:t>390ml</a:t>
            </a:r>
            <a:r>
              <a:rPr lang="ja-JP" altLang="en-US" sz="1600" dirty="0"/>
              <a:t>サイズのボトルです。真空構造のため保冷も保温もしっかりしてくれる上、サイズ感も職場に持っていくのに最適です。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D04A013D-0A4B-D931-93A2-E4217C6E5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72" y="1403906"/>
            <a:ext cx="3625850" cy="3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2024-07-25T02:15:29Z</dcterms:modified>
</cp:coreProperties>
</file>