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レジャーシートバッグ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1784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カラー展開：アイボリー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素材：本体・持ち手／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　ファスナー／ナイロン　ハトメ／スチール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W60×H45cm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（袋状態）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W60×H90cm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（展開時）持ち手／幅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3×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 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75cm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147g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枚）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備考：耐荷重 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30kg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たっぷり収納できるビッグサイズで、レジャーシートとしても使えるバッグ。ファスナーを開けたり、連結させれば、ビーチパラソルなどの長い荷物も無理なく持ち運べます！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B712393-E51B-99DC-A3E7-27C88D9A0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397131"/>
            <a:ext cx="3590290" cy="35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2024-07-25T02:15:30Z</dcterms:modified>
</cp:coreProperties>
</file>