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ライトクーラーバッグ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1784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不織布＋アルミ蒸着フィルム＋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ラミネート　プラホック／ポリプロピレン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サイズ：本体／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W23×D9×H28cm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（使用時）持ち手／幅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2.5×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長さ 約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30cm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42g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枚）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備考：プラホック付、底面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JAN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コード入り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軽量＆安価でおしゃれな、</a:t>
            </a:r>
            <a:r>
              <a:rPr lang="en-US" altLang="ja-JP" sz="1600" dirty="0"/>
              <a:t>2</a:t>
            </a:r>
            <a:r>
              <a:rPr lang="ja-JP" altLang="en-US" sz="1600" dirty="0"/>
              <a:t>サイズ展開のクーラーバッグ。保冷・保温機能に優れているので、暖かいお料理や冷たいドリンクも食べ頃・飲み頃温度で手軽に持ち運べます。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E432363-FCCC-FB5C-21BA-54E0BCAD6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34" y="1423010"/>
            <a:ext cx="3549038" cy="354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108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2024-07-25T02:15:30Z</dcterms:modified>
</cp:coreProperties>
</file>