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2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コットンバッグ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ワイド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カラー展開：ナチュラル・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T/C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ホワイト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素材：本体／帆布コットン（薄手 当社比）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+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テトロンコットン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36.5cm×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45cm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マチ無し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無漂白コットンですので、生地表面に黒いブツブツが見えますが、これは自然素材の生地の特徴です。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縫製品ですので、上記サイズと多少異なりますのでご了承ください。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大容量で荷物が沢山入る</a:t>
            </a:r>
            <a:r>
              <a:rPr lang="en-US" altLang="ja-JP" sz="1600" dirty="0"/>
              <a:t>A3</a:t>
            </a:r>
            <a:r>
              <a:rPr lang="ja-JP" altLang="en-US" sz="1600" dirty="0"/>
              <a:t>ワイドサイズの手提げバッグ。天然素材の綿と、軽くて肌触りが良いテトロンコットンを使用しています。日常の食料品買出しにとても便利なバッグです。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1E24966E-9D46-971E-BC8B-33D147195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288" y="1369021"/>
            <a:ext cx="3647133" cy="364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891</TotalTime>
  <Words>125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250</cp:revision>
  <cp:lastPrinted>2021-07-20T08:57:41Z</cp:lastPrinted>
  <dcterms:created xsi:type="dcterms:W3CDTF">2021-06-21T09:41:39Z</dcterms:created>
  <dcterms:modified xsi:type="dcterms:W3CDTF">2024-07-25T02:15:32Z</dcterms:modified>
</cp:coreProperties>
</file>