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カラー展開：ナチュラル・ネイビー・ブラック・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T/C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素材：本体／帆布コットン（薄手 当社比）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 持ち手／共生地（手提げタイプ）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35.5cm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マチ無し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無漂白コットンですので、生地表面に黒いブツブツが見えますが、これは自然素材の生地の特徴です。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摩擦や水濡れにより色落ちすることがあります。取り扱いにはご注意ください。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染色で鮮やかに染め上げた、綿</a:t>
            </a:r>
            <a:r>
              <a:rPr lang="en-US" altLang="ja-JP" sz="1600" dirty="0"/>
              <a:t>100%</a:t>
            </a:r>
            <a:r>
              <a:rPr lang="ja-JP" altLang="en-US" sz="1600" dirty="0"/>
              <a:t>の天然素材を使った</a:t>
            </a:r>
            <a:r>
              <a:rPr lang="en-US" altLang="ja-JP" sz="1600" dirty="0"/>
              <a:t>A4</a:t>
            </a:r>
            <a:r>
              <a:rPr lang="ja-JP" altLang="en-US" sz="1600" dirty="0"/>
              <a:t>ワイドの手提げバッグ。心地よい肌触りで普段使い用のエコバッグに最適です。オリジナルの名入れ・印刷も承ります。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4C543627-7B97-4FC5-31A9-F8CE61295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09" y="1422052"/>
            <a:ext cx="3604296" cy="36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155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2024-07-25T02:15:32Z</dcterms:modified>
</cp:coreProperties>
</file>