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コットンバッグ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ワイド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カラー展開：ナチュラル・ネイビー・ブラック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素材：本体／帆布コットン（薄手 当社比）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27cm×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30cm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マチ無し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無漂白コットンですので、生地表面に黒いブツブツが見えますが、これは自然素材の生地の特徴です。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摩擦や水濡れにより色落ちすることがあります。取り扱いにはご注意ください。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縫製品ですので、上記サイズと多少異なりますのでご了承ください。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染色で鮮やかに染め上げた、綿</a:t>
            </a:r>
            <a:r>
              <a:rPr lang="en-US" altLang="ja-JP" sz="1600" dirty="0"/>
              <a:t>100%</a:t>
            </a:r>
            <a:r>
              <a:rPr lang="ja-JP" altLang="en-US" sz="1600" dirty="0"/>
              <a:t>の天然素材を使用。心地よい肌触りの</a:t>
            </a:r>
            <a:r>
              <a:rPr lang="en-US" altLang="ja-JP" sz="1600" dirty="0"/>
              <a:t>B5</a:t>
            </a:r>
            <a:r>
              <a:rPr lang="ja-JP" altLang="en-US" sz="1600" dirty="0"/>
              <a:t>ワイド手提げバッグ。オリジナルの名入れ・印刷をして物販・ノベルティグッズとして幅広くご活用ください。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51E31503-6B61-A678-8372-1A8BAB8F7E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993" y="1402580"/>
            <a:ext cx="3569468" cy="356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989</TotalTime>
  <Words>144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2024-07-25T02:15:32Z</dcterms:modified>
</cp:coreProperties>
</file>