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37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コットンバッグ レジ袋型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カラー展開：ナチュラル・ネイビー・ブラック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素材：本体／帆布コットン（薄手 当社比）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（本体）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無漂白コットンですので、生地表面に黒いブツブツが見えますが、これは自然素材の生地の特徴です。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摩擦や水濡れにより色落ちすることがあります。取り扱いにはご注意ください。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縫製品ですので、上記サイズと多少異なりますのでご了承ください。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レジ袋タイプでコンパクトに畳める。天然素材・綿</a:t>
            </a:r>
            <a:r>
              <a:rPr lang="en-US" altLang="ja-JP" sz="1600" dirty="0"/>
              <a:t>100%</a:t>
            </a:r>
            <a:r>
              <a:rPr lang="ja-JP" altLang="en-US" sz="1600" dirty="0"/>
              <a:t>の手提げ袋を染色で鮮やかに染め上げました。肌触り良く丈夫なので、スーパーの買出し用エコバッグとしてとても重宝します。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32C22DD7-7B28-D314-430E-FA2B0C68E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22" y="1447456"/>
            <a:ext cx="3617908" cy="361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</TotalTime>
  <Words>148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2024-07-25T02:15:34Z</dcterms:modified>
</cp:coreProperties>
</file>