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37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厚手コットンバッグ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マチ付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カラー展開：ナチュラル・その他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素材：本体／帆布コットン（厚手 当社比）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無漂白コットンですので、生地表面に黒いブツブツが見えますが、これは自然素材の生地の特徴です。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縫製品ですので、上記サイズと多少異なりますのでご了承ください。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カラーキャンバス生地を使った、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サイズで左右と底が広がるコットンバッグ。厚手だけど柔らかく、かさばらないので持ち運びに便利。書籍や食料品など、重量のある物もしっかり収納できます。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2B24F22A-DCE2-C003-4F39-AB4574A7E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22" y="1374983"/>
            <a:ext cx="3664577" cy="36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125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2024-07-25T02:15:31Z</dcterms:modified>
</cp:coreProperties>
</file>