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カラー展開：ナチュラル・その他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素材：本体／帆布コットン（厚手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（底マチ）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染色で鮮やかに染め上げた、大容量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サイズのコットンバッグ。厚手で丈夫なので、食料品の買出し用に最適。綿</a:t>
            </a:r>
            <a:r>
              <a:rPr lang="en-US" altLang="ja-JP" sz="1600" dirty="0"/>
              <a:t>100%</a:t>
            </a:r>
            <a:r>
              <a:rPr lang="ja-JP" altLang="en-US" sz="1600" dirty="0"/>
              <a:t>の天然素材で心地よい肌触りです。物販やノベルティなど多用途で使えます。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8054A87-E3CA-5284-A0A0-46C43195C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33" y="1387129"/>
            <a:ext cx="3635566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155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2024-07-25T02:15:31Z</dcterms:modified>
</cp:coreProperties>
</file>