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厚手コットンバッグ 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カラー展開：ナチュラル・その他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素材：本体／帆布コットン（厚手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（底マチ）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摩擦や水濡れにより色落ちすることがあります。取り扱いにはご注意ください。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綿</a:t>
            </a:r>
            <a:r>
              <a:rPr lang="en-US" altLang="ja-JP" sz="1600" dirty="0"/>
              <a:t>100%</a:t>
            </a:r>
            <a:r>
              <a:rPr lang="ja-JP" altLang="en-US" sz="1600" dirty="0"/>
              <a:t>カラーキャンバス生地を使った、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サイズのコットントートバッグ。丈夫で厚手だけど柔らかく、かさばらないので持ち運びに便利。通勤・通学お買物・アウトドアなど多用途で使えます。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6C0376D-033A-35F9-B82F-AC83203D7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5" y="1371901"/>
            <a:ext cx="3615520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148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2024-07-25T02:15:31Z</dcterms:modified>
</cp:coreProperties>
</file>