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まち傘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まち傘は屋外の観客席・入店待ちの行列・パレードの場所取り等、人が密集した場所でも周囲を気にせず一人分のスペースで雨除け・日除けが可能！自分と周囲の待ち時間を快適にする気遣い傘です。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図 1027">
            <a:extLst>
              <a:ext uri="{FF2B5EF4-FFF2-40B4-BE49-F238E27FC236}">
                <a16:creationId xmlns:a16="http://schemas.microsoft.com/office/drawing/2014/main" id="{F7EF7D8E-DF62-38FE-643C-BA20D1FD3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9" y="1353882"/>
            <a:ext cx="3689425" cy="36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2024-07-25T02:15:32Z</dcterms:modified>
</cp:coreProperties>
</file>