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5" d="100"/>
          <a:sy n="95" d="100"/>
        </p:scale>
        <p:origin x="4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メッシュマイバッグ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ブラック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素材：本体／ポリエステル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サイズ：使用時：Ｗ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31cm×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57cm×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12cm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収納時：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W14cm×H12cm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縫製品の為、表示サイズと多少前後いたしますのでご了承ください。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畳んで内ポケットに収納できる、通気性抜群のメッシュマイバッグ。お買い物バッグとしてはもちろん、お家で収納用としても使えます。濡れたものを収納して、そのまま水洗い＆乾燥が可能です。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A3972172-D66D-5626-0C88-B537E1069F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84" y="1390542"/>
            <a:ext cx="3656402" cy="365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982</TotalTime>
  <Words>102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2024-07-25T02:15:33Z</dcterms:modified>
</cp:coreProperties>
</file>