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エンボス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カラー展開：５色取混ぜ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エンボス生地を使った、半透明でサラサラした質感の手開き式ビニール傘。持ち手部分の色は全</a:t>
            </a:r>
            <a:r>
              <a:rPr lang="en-US" altLang="ja-JP" sz="1600" dirty="0"/>
              <a:t>5</a:t>
            </a:r>
            <a:r>
              <a:rPr lang="ja-JP" altLang="en-US" sz="1600" dirty="0"/>
              <a:t>種のカラーバリエーションで展開。オリジナル名入れをすれば物販・販促用など、多用途で使えます。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58487B7-D550-4F67-065D-809142CA7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" y="1356285"/>
            <a:ext cx="3631136" cy="36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2024-07-25T02:15:34Z</dcterms:modified>
</cp:coreProperties>
</file>