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65cm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大判ジャンプ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カラー展開：ハンドル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色（単色のみ）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大判サイズで肩まで濡れにくいジャンプ式のビニール傘。地球環境に優しい材質を使用しているので、オリジナル名入れをすれば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に取り組む企業のノベルティとしても活用できます。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DCBE373-E67E-097F-636C-4615D9020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65" y="1334428"/>
            <a:ext cx="3660905" cy="36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2024-07-25T02:15:35Z</dcterms:modified>
</cp:coreProperties>
</file>