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POE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傘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70cm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大判ジャンプ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カラー展開：ハンドル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色（単色のみ）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POE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70cm×8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本骨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地球に優しい材質を使ったジャンプ式のビニール傘。大判サイズで肩まで濡れにくく、風で折れにくいグラスファイバー素材を骨に使用しているので、雨風が強い日のお出掛け時に頼りになります。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00A803D7-5D98-681E-BB76-6CEF12848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41" y="1358508"/>
            <a:ext cx="3624124" cy="362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655</TotalTime>
  <Words>81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2024-07-25T02:15:35Z</dcterms:modified>
</cp:coreProperties>
</file>