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レインボーアンブレラ　ベルドーム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POE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60cm×8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本骨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色付きエンボス生地を使ったレインボーカラーのおしゃれな深張り型傘。</a:t>
            </a:r>
            <a:r>
              <a:rPr lang="en-US" altLang="ja-JP" sz="1600" dirty="0"/>
              <a:t>1</a:t>
            </a:r>
            <a:r>
              <a:rPr lang="ja-JP" altLang="en-US" sz="1600" dirty="0"/>
              <a:t>パネルだけ透明になっているので、深く差しても視界を確保できます。物販品やキャンペーン賞品として幅広く使えます。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39045945-7211-022F-3535-C2B404C6C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33" y="1368583"/>
            <a:ext cx="3696780" cy="36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</TotalTime>
  <Words>62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2024-07-25T02:15:36Z</dcterms:modified>
</cp:coreProperties>
</file>