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レインボーアンブレラ　クリアジャンプ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POE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60cm×8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本骨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63194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600" dirty="0"/>
              <a:t>レインボーアンブレラ　クリアジャンプ 透明生地を使ったレインボーカラーのジャンプ式ビニール傘。オリジナル名入れをして、ライブやスポーツ観戦用の応援グッズとしても活用できます。地球環境に優しい材質を使用しています。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0" name="図 1029">
            <a:extLst>
              <a:ext uri="{FF2B5EF4-FFF2-40B4-BE49-F238E27FC236}">
                <a16:creationId xmlns:a16="http://schemas.microsoft.com/office/drawing/2014/main" id="{718F616B-8A15-2412-8307-F1D6F8B92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38" y="1411148"/>
            <a:ext cx="3555322" cy="35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991</TotalTime>
  <Words>63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278</cp:revision>
  <cp:lastPrinted>2021-07-20T08:57:41Z</cp:lastPrinted>
  <dcterms:created xsi:type="dcterms:W3CDTF">2021-06-21T09:41:39Z</dcterms:created>
  <dcterms:modified xsi:type="dcterms:W3CDTF">2024-07-25T02:15:36Z</dcterms:modified>
</cp:coreProperties>
</file>