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ラミクロスバッグ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トート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カラー展開：クリア、ホワイト、ブラック、ブルー、ライトブラウン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クロス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+PP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ラミネート、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平紐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/W42(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26)×D16×H25cm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幅約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幅約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備考：プラホック付き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手提げと肩掛け</a:t>
            </a:r>
            <a:r>
              <a:rPr lang="en-US" altLang="ja-JP" sz="1600" dirty="0"/>
              <a:t>2WAY</a:t>
            </a:r>
            <a:r>
              <a:rPr lang="ja-JP" altLang="en-US" sz="1600" dirty="0"/>
              <a:t>で使えて小さく畳める、レジャーシート素材のバッグ。</a:t>
            </a:r>
            <a:r>
              <a:rPr lang="en-US" altLang="ja-JP" sz="1600" dirty="0"/>
              <a:t>500ml</a:t>
            </a:r>
            <a:r>
              <a:rPr lang="ja-JP" altLang="en-US" sz="1600" dirty="0"/>
              <a:t>ペットボトルなら</a:t>
            </a:r>
            <a:r>
              <a:rPr lang="en-US" altLang="ja-JP" sz="1600" dirty="0"/>
              <a:t>8</a:t>
            </a:r>
            <a:r>
              <a:rPr lang="ja-JP" altLang="en-US" sz="1600" dirty="0"/>
              <a:t>本収納可能で、汚れや水に強く耐久性抜群！買出しやレジャーなど、多用途で使えます。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F193F89-B593-8D25-EC3B-5893FB590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90" y="1321874"/>
            <a:ext cx="3734431" cy="37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120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2024-09-12T04:00:27Z</dcterms:modified>
</cp:coreProperties>
</file>