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37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ラミクロスバッグ　</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カラー展開：クリア、ホワイト、ブラック、ブルー、ライトブラウン</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クロス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ラミネート、</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平紐</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/W62(</a:t>
            </a:r>
            <a:r>
              <a:rPr lang="ja-JP" altLang="en-US" sz="900" dirty="0">
                <a:latin typeface="Meiryo UI" panose="020B0604030504040204" pitchFamily="34" charset="-128"/>
                <a:ea typeface="Meiryo UI" panose="020B0604030504040204" pitchFamily="34" charset="-128"/>
              </a:rPr>
              <a:t>底</a:t>
            </a:r>
            <a:r>
              <a:rPr lang="en-US" altLang="ja-JP" sz="900" dirty="0">
                <a:latin typeface="Meiryo UI" panose="020B0604030504040204" pitchFamily="34" charset="-128"/>
                <a:ea typeface="Meiryo UI" panose="020B0604030504040204" pitchFamily="34" charset="-128"/>
              </a:rPr>
              <a:t>39)×D23×H35cm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短</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35cm×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r>
              <a:rPr lang="ja-JP" altLang="en-US" sz="900" dirty="0">
                <a:latin typeface="Meiryo UI" panose="020B0604030504040204" pitchFamily="34" charset="-128"/>
                <a:ea typeface="Meiryo UI" panose="020B0604030504040204" pitchFamily="34" charset="-128"/>
              </a:rPr>
              <a:t>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長さ</a:t>
            </a:r>
            <a:r>
              <a:rPr lang="en-US" altLang="ja-JP" sz="900" dirty="0">
                <a:latin typeface="Meiryo UI" panose="020B0604030504040204" pitchFamily="34" charset="-128"/>
                <a:ea typeface="Meiryo UI" panose="020B0604030504040204" pitchFamily="34" charset="-128"/>
              </a:rPr>
              <a:t>75cm×</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3cm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31L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112g</a:t>
            </a:r>
          </a:p>
          <a:p>
            <a:r>
              <a:rPr lang="ja-JP" altLang="en-US" sz="900" dirty="0">
                <a:latin typeface="Meiryo UI" panose="020B0604030504040204" pitchFamily="34" charset="-128"/>
                <a:ea typeface="Meiryo UI" panose="020B0604030504040204" pitchFamily="34" charset="-128"/>
              </a:rPr>
              <a:t>備考：プラホック付き</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肩掛けベルトと手提げハンドルが</a:t>
            </a:r>
            <a:r>
              <a:rPr lang="en-US" altLang="ja-JP" sz="1600" dirty="0"/>
              <a:t>2</a:t>
            </a:r>
            <a:r>
              <a:rPr lang="ja-JP" altLang="en-US" sz="1600" dirty="0"/>
              <a:t>つとも付いた便利な</a:t>
            </a:r>
            <a:r>
              <a:rPr lang="en-US" altLang="ja-JP" sz="1600" dirty="0"/>
              <a:t>2WAY</a:t>
            </a:r>
            <a:r>
              <a:rPr lang="ja-JP" altLang="en-US" sz="1600" dirty="0"/>
              <a:t>バッグです。撥水性と耐久性に優れたラミクロス素材を使用している点も高ポイント！カラーバリエーションは全</a:t>
            </a:r>
            <a:r>
              <a:rPr lang="en-US" altLang="ja-JP" sz="1600" dirty="0"/>
              <a:t>5</a:t>
            </a:r>
            <a:r>
              <a:rPr lang="ja-JP" altLang="en-US" sz="1600" dirty="0"/>
              <a:t>色から選択可能。</a:t>
            </a:r>
            <a:endParaRPr lang="en-US" altLang="ja-JP" sz="1600" dirty="0"/>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8" name="図 117">
            <a:extLst>
              <a:ext uri="{FF2B5EF4-FFF2-40B4-BE49-F238E27FC236}">
                <a16:creationId xmlns:a16="http://schemas.microsoft.com/office/drawing/2014/main" id="{E40AEB99-41BA-7223-947A-19BDEA5B8823}"/>
              </a:ext>
            </a:extLst>
          </p:cNvPr>
          <p:cNvPicPr>
            <a:picLocks noChangeAspect="1"/>
          </p:cNvPicPr>
          <p:nvPr/>
        </p:nvPicPr>
        <p:blipFill>
          <a:blip r:embed="rId5"/>
          <a:stretch>
            <a:fillRect/>
          </a:stretch>
        </p:blipFill>
        <p:spPr>
          <a:xfrm>
            <a:off x="747767" y="1369677"/>
            <a:ext cx="3574185" cy="357418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989</TotalTime>
  <Words>121</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2024-07-25T02:15:37Z</dcterms:modified>
</cp:coreProperties>
</file>