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ラミクロスバッグ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マチ付き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カラー展開：クリア、ホワイト、ブラック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クロス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+PP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ラミネート、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平紐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/W28×D10×H35cm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幅約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67g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備考：底ボール入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マチ付きで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サイズの書類がすっきり納まり小さく畳める、レジャーシート素材のバッグ。汚れや水に強く、</a:t>
            </a:r>
            <a:r>
              <a:rPr lang="en-US" altLang="ja-JP" sz="1600" dirty="0"/>
              <a:t>2l</a:t>
            </a:r>
            <a:r>
              <a:rPr lang="ja-JP" altLang="en-US" sz="1600" dirty="0"/>
              <a:t>ペットボトルなら</a:t>
            </a:r>
            <a:r>
              <a:rPr lang="en-US" altLang="ja-JP" sz="1600" dirty="0"/>
              <a:t>2</a:t>
            </a:r>
            <a:r>
              <a:rPr lang="ja-JP" altLang="en-US" sz="1600" dirty="0"/>
              <a:t>本収納可能！会社・学校内で使うサブバッグにも最適です。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5CDA049-8194-800E-A165-7BA348F19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90" y="139332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106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2024-07-25T02:15:37Z</dcterms:modified>
</cp:coreProperties>
</file>